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ndy Berger" initials="WB" lastIdx="1" clrIdx="0">
    <p:extLst>
      <p:ext uri="{19B8F6BF-5375-455C-9EA6-DF929625EA0E}">
        <p15:presenceInfo xmlns:p15="http://schemas.microsoft.com/office/powerpoint/2012/main" userId="94712de258d77b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8" autoAdjust="0"/>
    <p:restoredTop sz="94660"/>
  </p:normalViewPr>
  <p:slideViewPr>
    <p:cSldViewPr snapToGrid="0">
      <p:cViewPr>
        <p:scale>
          <a:sx n="143" d="100"/>
          <a:sy n="143" d="100"/>
        </p:scale>
        <p:origin x="408" y="-2331"/>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ndy Berger" userId="94712de258d77bfe" providerId="LiveId" clId="{C131A32D-173B-415F-840A-F2FFBCD838AA}"/>
    <pc:docChg chg="delSld">
      <pc:chgData name="Wendy Berger" userId="94712de258d77bfe" providerId="LiveId" clId="{C131A32D-173B-415F-840A-F2FFBCD838AA}" dt="2021-07-30T19:12:52.699" v="1" actId="2696"/>
      <pc:docMkLst>
        <pc:docMk/>
      </pc:docMkLst>
      <pc:sldChg chg="del">
        <pc:chgData name="Wendy Berger" userId="94712de258d77bfe" providerId="LiveId" clId="{C131A32D-173B-415F-840A-F2FFBCD838AA}" dt="2021-07-30T19:12:50.034" v="0" actId="2696"/>
        <pc:sldMkLst>
          <pc:docMk/>
          <pc:sldMk cId="4102644621" sldId="257"/>
        </pc:sldMkLst>
      </pc:sldChg>
      <pc:sldChg chg="del">
        <pc:chgData name="Wendy Berger" userId="94712de258d77bfe" providerId="LiveId" clId="{C131A32D-173B-415F-840A-F2FFBCD838AA}" dt="2021-07-30T19:12:52.699" v="1" actId="2696"/>
        <pc:sldMkLst>
          <pc:docMk/>
          <pc:sldMk cId="3709078274"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87E3B0-637D-4665-B844-0DDA5907D384}" type="datetimeFigureOut">
              <a:rPr lang="en-US" smtClean="0"/>
              <a:t>8/29/2021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3208727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7E3B0-637D-4665-B844-0DDA5907D384}" type="datetimeFigureOut">
              <a:rPr lang="en-US" smtClean="0"/>
              <a:t>8/29/2021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2832787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87E3B0-637D-4665-B844-0DDA5907D384}" type="datetimeFigureOut">
              <a:rPr lang="en-US" smtClean="0"/>
              <a:t>8/29/2021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4041919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87E3B0-637D-4665-B844-0DDA5907D384}" type="datetimeFigureOut">
              <a:rPr lang="en-US" smtClean="0"/>
              <a:t>8/29/2021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1648841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87E3B0-637D-4665-B844-0DDA5907D384}" type="datetimeFigureOut">
              <a:rPr lang="en-US" smtClean="0"/>
              <a:t>8/29/2021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70338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87E3B0-637D-4665-B844-0DDA5907D384}" type="datetimeFigureOut">
              <a:rPr lang="en-US" smtClean="0"/>
              <a:t>8/29/2021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171632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87E3B0-637D-4665-B844-0DDA5907D384}" type="datetimeFigureOut">
              <a:rPr lang="en-US" smtClean="0"/>
              <a:t>8/29/2021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3399942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087E3B0-637D-4665-B844-0DDA5907D384}" type="datetimeFigureOut">
              <a:rPr lang="en-US" smtClean="0"/>
              <a:t>8/29/2021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1687271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087E3B0-637D-4665-B844-0DDA5907D384}" type="datetimeFigureOut">
              <a:rPr lang="en-US" smtClean="0"/>
              <a:t>8/29/2021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976819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7E3B0-637D-4665-B844-0DDA5907D384}" type="datetimeFigureOut">
              <a:rPr lang="en-US" smtClean="0"/>
              <a:t>8/29/2021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139129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87E3B0-637D-4665-B844-0DDA5907D384}" type="datetimeFigureOut">
              <a:rPr lang="en-US" smtClean="0"/>
              <a:t>8/29/2021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A7B15-FD13-4AE2-B64C-BA8114E42C3C}" type="slidenum">
              <a:rPr lang="en-US" smtClean="0"/>
              <a:t>‹#›</a:t>
            </a:fld>
            <a:endParaRPr lang="en-US"/>
          </a:p>
        </p:txBody>
      </p:sp>
    </p:spTree>
    <p:extLst>
      <p:ext uri="{BB962C8B-B14F-4D97-AF65-F5344CB8AC3E}">
        <p14:creationId xmlns:p14="http://schemas.microsoft.com/office/powerpoint/2010/main" val="3577653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D087E3B0-637D-4665-B844-0DDA5907D384}" type="datetimeFigureOut">
              <a:rPr lang="en-US" smtClean="0"/>
              <a:t>8/29/2021</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4EA7B15-FD13-4AE2-B64C-BA8114E42C3C}" type="slidenum">
              <a:rPr lang="en-US" smtClean="0"/>
              <a:t>‹#›</a:t>
            </a:fld>
            <a:endParaRPr lang="en-US"/>
          </a:p>
        </p:txBody>
      </p:sp>
    </p:spTree>
    <p:extLst>
      <p:ext uri="{BB962C8B-B14F-4D97-AF65-F5344CB8AC3E}">
        <p14:creationId xmlns:p14="http://schemas.microsoft.com/office/powerpoint/2010/main" val="1605926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smile.amazon.com/"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smile.amazon.com/ap/signin?_encoding=UTF8&amp;openid.assoc_handle=amzn_smile&amp;openid.claimed_id=http%3A%2F%2Fspecs.openid.net%2Fauth%2F2.0%2Fidentifier_select&amp;openid.identity=http%3A%2F%2Fspecs.openid.net%2Fauth%2F2.0%2Fidentifier_select&amp;openid.mode=checkid_setup&amp;openid.ns=http%3A%2F%2Fspecs.openid.net%2Fauth%2F2.0&amp;openid.ns.pape=http%3A%2F%2Fspecs.openid.net%2Fextensions%2Fpape%2F1.0&amp;openid.pape.max_auth_age=0&amp;openid.return_to=https%3A%2F%2Fsmile.amazon.com%2Fgp%2Fcharity%2Fhomepage.html%3Fie%3DUTF8%26newts%3D1%26orig%3DLw%253D%253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6220A66-9DA6-4B1F-8948-6D5DA1724BE7}"/>
              </a:ext>
            </a:extLst>
          </p:cNvPr>
          <p:cNvGrpSpPr/>
          <p:nvPr/>
        </p:nvGrpSpPr>
        <p:grpSpPr>
          <a:xfrm>
            <a:off x="158038" y="612204"/>
            <a:ext cx="6541924" cy="7815851"/>
            <a:chOff x="211367" y="-8307"/>
            <a:chExt cx="11980633" cy="7468493"/>
          </a:xfrm>
        </p:grpSpPr>
        <p:sp>
          <p:nvSpPr>
            <p:cNvPr id="4" name="TextBox 3">
              <a:extLst>
                <a:ext uri="{FF2B5EF4-FFF2-40B4-BE49-F238E27FC236}">
                  <a16:creationId xmlns:a16="http://schemas.microsoft.com/office/drawing/2014/main" id="{DD050D84-E96F-42DA-B4A8-970EBBA3F8E3}"/>
                </a:ext>
              </a:extLst>
            </p:cNvPr>
            <p:cNvSpPr txBox="1"/>
            <p:nvPr/>
          </p:nvSpPr>
          <p:spPr>
            <a:xfrm>
              <a:off x="211367" y="1613086"/>
              <a:ext cx="11980633" cy="5847100"/>
            </a:xfrm>
            <a:prstGeom prst="rect">
              <a:avLst/>
            </a:prstGeom>
            <a:noFill/>
          </p:spPr>
          <p:txBody>
            <a:bodyPr wrap="square" rtlCol="0">
              <a:spAutoFit/>
            </a:bodyPr>
            <a:lstStyle/>
            <a:p>
              <a:r>
                <a:rPr lang="en-US" sz="1350" dirty="0">
                  <a:latin typeface="Brandon Grotesque Bold"/>
                </a:rPr>
                <a:t>Olympic View Families,</a:t>
              </a:r>
            </a:p>
            <a:p>
              <a:endParaRPr lang="en-US" sz="1350" dirty="0">
                <a:latin typeface="Brandon Grotesque Bold"/>
              </a:endParaRPr>
            </a:p>
            <a:p>
              <a:r>
                <a:rPr lang="en-US" sz="1350" dirty="0">
                  <a:latin typeface="Brandon Grotesque Bold"/>
                </a:rPr>
                <a:t>Did you know you can help the school earn money as you shop? </a:t>
              </a:r>
              <a:r>
                <a:rPr lang="en-US" sz="1400" dirty="0"/>
                <a:t>Box Tops for Education and Amazon Smile are fast and easy ways for you to help out from home. </a:t>
              </a:r>
              <a:r>
                <a:rPr lang="en-US" sz="1350" dirty="0">
                  <a:latin typeface="Brandon Grotesque Bold"/>
                </a:rPr>
                <a:t>Please support our school as we participate in these cash back rewards programs. Help us reach the goal of </a:t>
              </a:r>
              <a:r>
                <a:rPr lang="en-US" sz="1350" b="1" dirty="0">
                  <a:latin typeface="Brandon Grotesque Bold"/>
                </a:rPr>
                <a:t>$1000.00 </a:t>
              </a:r>
              <a:r>
                <a:rPr lang="en-US" sz="1350" dirty="0">
                  <a:latin typeface="Brandon Grotesque Bold"/>
                </a:rPr>
                <a:t>for the year from each program, for a total of </a:t>
              </a:r>
              <a:r>
                <a:rPr lang="en-US" sz="1350" b="1" dirty="0">
                  <a:latin typeface="Brandon Grotesque Bold"/>
                </a:rPr>
                <a:t>$2000.00 </a:t>
              </a:r>
              <a:r>
                <a:rPr lang="en-US" sz="1350" dirty="0">
                  <a:latin typeface="Brandon Grotesque Bold"/>
                </a:rPr>
                <a:t>earned. </a:t>
              </a:r>
            </a:p>
            <a:p>
              <a:endParaRPr lang="en-US" sz="1400" dirty="0"/>
            </a:p>
            <a:p>
              <a:r>
                <a:rPr lang="en-US" sz="1400" dirty="0"/>
                <a:t>Your earnings may seem small, but they really do add up. The more people that participate, the bigger the impact we can make. So let's give our teachers the support they need and help give our kids the extra funds for a better school. Little by little, we can help make a big difference. </a:t>
              </a:r>
              <a:endParaRPr lang="en-US" sz="1350" dirty="0">
                <a:latin typeface="Brandon Grotesque Bold"/>
              </a:endParaRPr>
            </a:p>
            <a:p>
              <a:endParaRPr lang="en-US" sz="1350" i="1" dirty="0">
                <a:latin typeface="Brandon Grotesque Bold"/>
              </a:endParaRPr>
            </a:p>
            <a:p>
              <a:r>
                <a:rPr lang="en-US" sz="1350" u="sng" dirty="0">
                  <a:latin typeface="Brandon Grotesque Bold"/>
                </a:rPr>
                <a:t>All money goes directly to the school. Participation is simple and easy!  </a:t>
              </a:r>
            </a:p>
            <a:p>
              <a:r>
                <a:rPr lang="en-US" sz="1350" u="sng" dirty="0">
                  <a:latin typeface="Brandon Grotesque Bold"/>
                </a:rPr>
                <a:t>Students/Families with the highest quarterly participation will be recognized.</a:t>
              </a:r>
            </a:p>
            <a:p>
              <a:endParaRPr lang="en-US" sz="1350" dirty="0">
                <a:latin typeface="Brandon Grotesque Bold"/>
              </a:endParaRPr>
            </a:p>
            <a:p>
              <a:r>
                <a:rPr lang="en-US" sz="1350" b="1" dirty="0">
                  <a:latin typeface="Brandon Grotesque Bold"/>
                </a:rPr>
                <a:t>Download the App &amp; Visit the Page. Start earning today!</a:t>
              </a:r>
            </a:p>
            <a:p>
              <a:endParaRPr lang="en-US" sz="1350" dirty="0">
                <a:latin typeface="Brandon Grotesque Bold"/>
              </a:endParaRPr>
            </a:p>
            <a:p>
              <a:r>
                <a:rPr lang="en-US" sz="1350" dirty="0">
                  <a:latin typeface="Brandon Grotesque Bold"/>
                </a:rPr>
                <a:t>Thank You for Your Support!</a:t>
              </a:r>
            </a:p>
            <a:p>
              <a:r>
                <a:rPr lang="en-US" sz="1350" dirty="0">
                  <a:latin typeface="Brandon Grotesque Bold"/>
                </a:rPr>
                <a:t>Wendy Lindsey</a:t>
              </a:r>
            </a:p>
            <a:p>
              <a:r>
                <a:rPr lang="en-US" sz="1350" dirty="0">
                  <a:latin typeface="Brandon Grotesque Bold"/>
                </a:rPr>
                <a:t>Box Top &amp; Amazon Smile Coordinator</a:t>
              </a: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endParaRPr lang="en-US" sz="1350" dirty="0">
                <a:latin typeface="Brandon Grotesque Bold"/>
              </a:endParaRPr>
            </a:p>
            <a:p>
              <a:r>
                <a:rPr lang="en-US" sz="1350" dirty="0">
                  <a:latin typeface="Brandon Grotesque Bold"/>
                </a:rPr>
                <a:t>**Directions and Tip on Backside**</a:t>
              </a:r>
            </a:p>
            <a:p>
              <a:r>
                <a:rPr lang="en-US" sz="1013" dirty="0"/>
                <a:t> </a:t>
              </a:r>
            </a:p>
          </p:txBody>
        </p:sp>
        <p:pic>
          <p:nvPicPr>
            <p:cNvPr id="1026" name="Picture 2" descr="How to use AmazonSmile on Amazon Prime Day - Kids In Need Foundation">
              <a:extLst>
                <a:ext uri="{FF2B5EF4-FFF2-40B4-BE49-F238E27FC236}">
                  <a16:creationId xmlns:a16="http://schemas.microsoft.com/office/drawing/2014/main" id="{A6815189-F1E8-433B-8ADD-DAE17A08CD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3773" y="4960606"/>
              <a:ext cx="3132833" cy="15107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8829016-C0BC-4E2D-8793-F98AC9DFD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3774" y="5233155"/>
              <a:ext cx="2311095" cy="11335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lympic View Elementary-A Leader in Me School">
              <a:extLst>
                <a:ext uri="{FF2B5EF4-FFF2-40B4-BE49-F238E27FC236}">
                  <a16:creationId xmlns:a16="http://schemas.microsoft.com/office/drawing/2014/main" id="{AA0A0F63-9351-42A1-B125-1EC3E74A0E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1290" y="-8307"/>
              <a:ext cx="2135586" cy="12987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638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95132EA-E34F-482A-B950-956D0BC09F6E}"/>
              </a:ext>
            </a:extLst>
          </p:cNvPr>
          <p:cNvGrpSpPr/>
          <p:nvPr/>
        </p:nvGrpSpPr>
        <p:grpSpPr>
          <a:xfrm>
            <a:off x="422105" y="6473655"/>
            <a:ext cx="5472588" cy="2389822"/>
            <a:chOff x="599726" y="3874395"/>
            <a:chExt cx="9729046" cy="4248572"/>
          </a:xfrm>
        </p:grpSpPr>
        <p:pic>
          <p:nvPicPr>
            <p:cNvPr id="2050" name="Picture 2" descr="Image result for amazon smile">
              <a:extLst>
                <a:ext uri="{FF2B5EF4-FFF2-40B4-BE49-F238E27FC236}">
                  <a16:creationId xmlns:a16="http://schemas.microsoft.com/office/drawing/2014/main" id="{0F2FBC28-2738-4977-895B-8CCB36298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0797" y="4492189"/>
              <a:ext cx="1751609" cy="12511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B5B7A3-93A7-4CD0-A0D7-82EB5C903435}"/>
                </a:ext>
              </a:extLst>
            </p:cNvPr>
            <p:cNvSpPr>
              <a:spLocks noChangeArrowheads="1"/>
            </p:cNvSpPr>
            <p:nvPr/>
          </p:nvSpPr>
          <p:spPr bwMode="auto">
            <a:xfrm rot="10800000" flipV="1">
              <a:off x="599726" y="3874395"/>
              <a:ext cx="9729046" cy="4248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1435" tIns="25718" rIns="51435" bIns="25718" numCol="1" anchor="ctr" anchorCtr="0" compatLnSpc="1">
              <a:prstTxWarp prst="textNoShape">
                <a:avLst/>
              </a:prstTxWarp>
              <a:spAutoFit/>
            </a:bodyPr>
            <a:lstStyle/>
            <a:p>
              <a:pPr defTabSz="514350" eaLnBrk="0" fontAlgn="base" hangingPunct="0">
                <a:spcBef>
                  <a:spcPct val="0"/>
                </a:spcBef>
                <a:spcAft>
                  <a:spcPct val="0"/>
                </a:spcAft>
              </a:pPr>
              <a:r>
                <a:rPr lang="en-US" altLang="en-US" sz="1013" dirty="0">
                  <a:latin typeface="Brandon Grotesque Bold"/>
                </a:rPr>
                <a:t>Did you know you can help our school raise money just by shopping on Amazon?</a:t>
              </a:r>
              <a:br>
                <a:rPr lang="en-US" altLang="en-US" sz="1013" dirty="0">
                  <a:latin typeface="Brandon Grotesque Bold"/>
                </a:rPr>
              </a:br>
              <a:endParaRPr lang="en-US" altLang="en-US" sz="1013" dirty="0">
                <a:latin typeface="Brandon Grotesque Bold"/>
              </a:endParaRPr>
            </a:p>
            <a:p>
              <a:pPr defTabSz="514350" eaLnBrk="0" fontAlgn="base" hangingPunct="0">
                <a:spcBef>
                  <a:spcPct val="0"/>
                </a:spcBef>
                <a:spcAft>
                  <a:spcPct val="0"/>
                </a:spcAft>
              </a:pPr>
              <a:r>
                <a:rPr lang="en-US" altLang="en-US" sz="1013" dirty="0">
                  <a:latin typeface="Brandon Grotesque Bold"/>
                </a:rPr>
                <a:t>Here’s How…</a:t>
              </a:r>
            </a:p>
            <a:p>
              <a:pPr defTabSz="514350" eaLnBrk="0" fontAlgn="base" hangingPunct="0">
                <a:spcBef>
                  <a:spcPct val="0"/>
                </a:spcBef>
                <a:spcAft>
                  <a:spcPct val="0"/>
                </a:spcAft>
              </a:pPr>
              <a:r>
                <a:rPr lang="en-US" altLang="en-US" sz="1013" dirty="0">
                  <a:latin typeface="Brandon Grotesque Bold"/>
                </a:rPr>
                <a:t>Step 1:  Use this amazon link:</a:t>
              </a:r>
            </a:p>
            <a:p>
              <a:pPr defTabSz="514350" eaLnBrk="0" fontAlgn="base" hangingPunct="0">
                <a:spcBef>
                  <a:spcPct val="0"/>
                </a:spcBef>
                <a:spcAft>
                  <a:spcPct val="0"/>
                </a:spcAft>
              </a:pPr>
              <a:endParaRPr lang="en-US" altLang="en-US" sz="1013" dirty="0">
                <a:latin typeface="Brandon Grotesque Bold"/>
              </a:endParaRPr>
            </a:p>
            <a:p>
              <a:pPr defTabSz="514350" eaLnBrk="0" fontAlgn="base" hangingPunct="0">
                <a:spcBef>
                  <a:spcPct val="0"/>
                </a:spcBef>
                <a:spcAft>
                  <a:spcPct val="0"/>
                </a:spcAft>
              </a:pPr>
              <a:r>
                <a:rPr lang="en-US" altLang="en-US" sz="1350" dirty="0">
                  <a:solidFill>
                    <a:srgbClr val="2585B2"/>
                  </a:solidFill>
                  <a:latin typeface="Brandon Grotesque Bold"/>
                  <a:hlinkClick r:id="rId3"/>
                </a:rPr>
                <a:t>https://smile.amazon.com</a:t>
              </a:r>
              <a:endParaRPr lang="en-US" altLang="en-US" sz="1350" dirty="0">
                <a:latin typeface="Brandon Grotesque Bold"/>
              </a:endParaRPr>
            </a:p>
            <a:p>
              <a:pPr defTabSz="514350" eaLnBrk="0" fontAlgn="base" hangingPunct="0">
                <a:spcBef>
                  <a:spcPct val="0"/>
                </a:spcBef>
                <a:spcAft>
                  <a:spcPct val="0"/>
                </a:spcAft>
              </a:pPr>
              <a:endParaRPr lang="en-US" altLang="en-US" sz="1013" dirty="0">
                <a:latin typeface="Brandon Grotesque Bold"/>
              </a:endParaRPr>
            </a:p>
            <a:p>
              <a:pPr defTabSz="514350" eaLnBrk="0" fontAlgn="base" hangingPunct="0">
                <a:spcBef>
                  <a:spcPct val="0"/>
                </a:spcBef>
                <a:spcAft>
                  <a:spcPct val="0"/>
                </a:spcAft>
              </a:pPr>
              <a:r>
                <a:rPr lang="en-US" altLang="en-US" sz="1013" dirty="0">
                  <a:latin typeface="Brandon Grotesque Bold"/>
                </a:rPr>
                <a:t>Step 2:  When asked to pick a charity, enter </a:t>
              </a:r>
              <a:r>
                <a:rPr lang="en-US" altLang="en-US" sz="1013" b="1" dirty="0">
                  <a:latin typeface="Brandon Grotesque Bold"/>
                </a:rPr>
                <a:t>“Olympic View Parent Teacher Club” </a:t>
              </a:r>
              <a:r>
                <a:rPr lang="en-US" altLang="en-US" sz="1013" dirty="0">
                  <a:latin typeface="Brandon Grotesque Bold"/>
                </a:rPr>
                <a:t>in the search box  </a:t>
              </a:r>
            </a:p>
            <a:p>
              <a:pPr defTabSz="514350" eaLnBrk="0" fontAlgn="base" hangingPunct="0">
                <a:spcBef>
                  <a:spcPct val="0"/>
                </a:spcBef>
                <a:spcAft>
                  <a:spcPct val="0"/>
                </a:spcAft>
              </a:pPr>
              <a:r>
                <a:rPr lang="en-US" altLang="en-US" sz="1013" dirty="0">
                  <a:latin typeface="Brandon Grotesque Bold"/>
                </a:rPr>
                <a:t>	and then choose our school.          </a:t>
              </a:r>
            </a:p>
            <a:p>
              <a:pPr defTabSz="514350" eaLnBrk="0" fontAlgn="base" hangingPunct="0">
                <a:spcBef>
                  <a:spcPct val="0"/>
                </a:spcBef>
                <a:spcAft>
                  <a:spcPct val="0"/>
                </a:spcAft>
              </a:pPr>
              <a:r>
                <a:rPr lang="en-US" altLang="en-US" sz="1013" dirty="0">
                  <a:latin typeface="Brandon Grotesque Bold"/>
                </a:rPr>
                <a:t>Step 3:  Log in with your normal amazon username and password.</a:t>
              </a:r>
            </a:p>
            <a:p>
              <a:pPr defTabSz="514350" eaLnBrk="0" fontAlgn="base" hangingPunct="0">
                <a:spcBef>
                  <a:spcPct val="0"/>
                </a:spcBef>
                <a:spcAft>
                  <a:spcPct val="0"/>
                </a:spcAft>
              </a:pPr>
              <a:br>
                <a:rPr lang="en-US" altLang="en-US" sz="1013" dirty="0">
                  <a:latin typeface="Brandon Grotesque Bold"/>
                </a:rPr>
              </a:br>
              <a:r>
                <a:rPr lang="en-US" altLang="en-US" sz="1013" dirty="0">
                  <a:latin typeface="Brandon Grotesque Bold"/>
                </a:rPr>
                <a:t>Start Shopping!</a:t>
              </a:r>
            </a:p>
            <a:p>
              <a:pPr defTabSz="514350" eaLnBrk="0" fontAlgn="base" hangingPunct="0">
                <a:spcBef>
                  <a:spcPct val="0"/>
                </a:spcBef>
                <a:spcAft>
                  <a:spcPct val="0"/>
                </a:spcAft>
              </a:pPr>
              <a:r>
                <a:rPr lang="en-US" altLang="en-US" sz="900" dirty="0">
                  <a:latin typeface="Brandon Grotesque Bold"/>
                </a:rPr>
                <a:t>Each time you shop on Amazon use </a:t>
              </a:r>
              <a:r>
                <a:rPr lang="en-US" altLang="en-US" sz="900" dirty="0">
                  <a:solidFill>
                    <a:srgbClr val="2585B2"/>
                  </a:solidFill>
                  <a:latin typeface="Brandon Grotesque Bold"/>
                  <a:hlinkClick r:id="rId4"/>
                </a:rPr>
                <a:t>smile.amazon.com.</a:t>
              </a:r>
              <a:r>
                <a:rPr lang="en-US" altLang="en-US" sz="900" dirty="0">
                  <a:latin typeface="Brandon Grotesque Bold"/>
                </a:rPr>
                <a:t>  Our school earns money with each purchase!  It's that easy! </a:t>
              </a:r>
            </a:p>
            <a:p>
              <a:pPr defTabSz="514350" eaLnBrk="0" fontAlgn="base" hangingPunct="0">
                <a:spcBef>
                  <a:spcPct val="0"/>
                </a:spcBef>
                <a:spcAft>
                  <a:spcPct val="0"/>
                </a:spcAft>
              </a:pPr>
              <a:r>
                <a:rPr lang="en-US" altLang="en-US" sz="900" dirty="0">
                  <a:solidFill>
                    <a:srgbClr val="444444"/>
                  </a:solidFill>
                  <a:latin typeface="Brandon Grotesque Bold"/>
                </a:rPr>
                <a:t>Thanks for your support!</a:t>
              </a:r>
              <a:endParaRPr lang="en-US" altLang="en-US" sz="900" dirty="0">
                <a:latin typeface="Brandon Grotesque Bold"/>
              </a:endParaRPr>
            </a:p>
          </p:txBody>
        </p:sp>
      </p:grpSp>
      <p:pic>
        <p:nvPicPr>
          <p:cNvPr id="3" name="Picture 2">
            <a:extLst>
              <a:ext uri="{FF2B5EF4-FFF2-40B4-BE49-F238E27FC236}">
                <a16:creationId xmlns:a16="http://schemas.microsoft.com/office/drawing/2014/main" id="{84E30AD8-F0C3-450D-8885-7921952EF183}"/>
              </a:ext>
            </a:extLst>
          </p:cNvPr>
          <p:cNvPicPr>
            <a:picLocks noChangeAspect="1"/>
          </p:cNvPicPr>
          <p:nvPr/>
        </p:nvPicPr>
        <p:blipFill>
          <a:blip r:embed="rId5"/>
          <a:stretch>
            <a:fillRect/>
          </a:stretch>
        </p:blipFill>
        <p:spPr>
          <a:xfrm>
            <a:off x="1304905" y="118478"/>
            <a:ext cx="4059961" cy="4290035"/>
          </a:xfrm>
          <a:prstGeom prst="rect">
            <a:avLst/>
          </a:prstGeom>
        </p:spPr>
      </p:pic>
      <p:cxnSp>
        <p:nvCxnSpPr>
          <p:cNvPr id="7" name="Straight Connector 6">
            <a:extLst>
              <a:ext uri="{FF2B5EF4-FFF2-40B4-BE49-F238E27FC236}">
                <a16:creationId xmlns:a16="http://schemas.microsoft.com/office/drawing/2014/main" id="{E85E63D2-90EE-4704-BB5B-510BB7FF80A1}"/>
              </a:ext>
            </a:extLst>
          </p:cNvPr>
          <p:cNvCxnSpPr/>
          <p:nvPr/>
        </p:nvCxnSpPr>
        <p:spPr>
          <a:xfrm>
            <a:off x="0" y="6434934"/>
            <a:ext cx="6858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A5A9718-12EB-423F-B48C-F6609ABAFC03}"/>
              </a:ext>
            </a:extLst>
          </p:cNvPr>
          <p:cNvPicPr>
            <a:picLocks noChangeAspect="1"/>
          </p:cNvPicPr>
          <p:nvPr/>
        </p:nvPicPr>
        <p:blipFill>
          <a:blip r:embed="rId6"/>
          <a:stretch>
            <a:fillRect/>
          </a:stretch>
        </p:blipFill>
        <p:spPr>
          <a:xfrm>
            <a:off x="1096701" y="4572000"/>
            <a:ext cx="4664597" cy="1589656"/>
          </a:xfrm>
          <a:prstGeom prst="rect">
            <a:avLst/>
          </a:prstGeom>
        </p:spPr>
      </p:pic>
    </p:spTree>
    <p:extLst>
      <p:ext uri="{BB962C8B-B14F-4D97-AF65-F5344CB8AC3E}">
        <p14:creationId xmlns:p14="http://schemas.microsoft.com/office/powerpoint/2010/main" val="30495157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507</TotalTime>
  <Words>307</Words>
  <Application>Microsoft Office PowerPoint</Application>
  <PresentationFormat>Letter Paper (8.5x11 in)</PresentationFormat>
  <Paragraphs>35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Brandon Grotesque Bold</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Berger</dc:creator>
  <cp:lastModifiedBy>Lines, Lisa</cp:lastModifiedBy>
  <cp:revision>26</cp:revision>
  <dcterms:created xsi:type="dcterms:W3CDTF">2020-09-17T17:31:39Z</dcterms:created>
  <dcterms:modified xsi:type="dcterms:W3CDTF">2021-08-29T22:00:00Z</dcterms:modified>
</cp:coreProperties>
</file>