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CBA28C-3060-596A-FA81-047E35CBF101}" v="183" dt="2020-08-27T20:01:37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369"/>
    <p:restoredTop sz="95915"/>
  </p:normalViewPr>
  <p:slideViewPr>
    <p:cSldViewPr snapToGrid="0" snapToObjects="1">
      <p:cViewPr varScale="1">
        <p:scale>
          <a:sx n="48" d="100"/>
          <a:sy n="48" d="100"/>
        </p:scale>
        <p:origin x="173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tiz, Tasha" userId="S::tasha.ortiz@cvesd.org::9de31a50-5725-4dd9-b282-74f4aa9da23a" providerId="AD" clId="Web-{7CCBA28C-3060-596A-FA81-047E35CBF101}"/>
    <pc:docChg chg="modSld">
      <pc:chgData name="Ortiz, Tasha" userId="S::tasha.ortiz@cvesd.org::9de31a50-5725-4dd9-b282-74f4aa9da23a" providerId="AD" clId="Web-{7CCBA28C-3060-596A-FA81-047E35CBF101}" dt="2020-08-27T20:01:37.540" v="169" actId="20577"/>
      <pc:docMkLst>
        <pc:docMk/>
      </pc:docMkLst>
      <pc:sldChg chg="modSp">
        <pc:chgData name="Ortiz, Tasha" userId="S::tasha.ortiz@cvesd.org::9de31a50-5725-4dd9-b282-74f4aa9da23a" providerId="AD" clId="Web-{7CCBA28C-3060-596A-FA81-047E35CBF101}" dt="2020-08-27T19:59:56.664" v="132" actId="20577"/>
        <pc:sldMkLst>
          <pc:docMk/>
          <pc:sldMk cId="112688646" sldId="256"/>
        </pc:sldMkLst>
        <pc:spChg chg="mod">
          <ac:chgData name="Ortiz, Tasha" userId="S::tasha.ortiz@cvesd.org::9de31a50-5725-4dd9-b282-74f4aa9da23a" providerId="AD" clId="Web-{7CCBA28C-3060-596A-FA81-047E35CBF101}" dt="2020-08-27T19:59:56.664" v="132" actId="20577"/>
          <ac:spMkLst>
            <pc:docMk/>
            <pc:sldMk cId="112688646" sldId="256"/>
            <ac:spMk id="6" creationId="{3F85D027-28BC-F743-B475-D3AF731566C2}"/>
          </ac:spMkLst>
        </pc:spChg>
      </pc:sldChg>
      <pc:sldChg chg="modSp">
        <pc:chgData name="Ortiz, Tasha" userId="S::tasha.ortiz@cvesd.org::9de31a50-5725-4dd9-b282-74f4aa9da23a" providerId="AD" clId="Web-{7CCBA28C-3060-596A-FA81-047E35CBF101}" dt="2020-08-27T20:01:37.540" v="168" actId="20577"/>
        <pc:sldMkLst>
          <pc:docMk/>
          <pc:sldMk cId="1469563992" sldId="257"/>
        </pc:sldMkLst>
        <pc:spChg chg="mod">
          <ac:chgData name="Ortiz, Tasha" userId="S::tasha.ortiz@cvesd.org::9de31a50-5725-4dd9-b282-74f4aa9da23a" providerId="AD" clId="Web-{7CCBA28C-3060-596A-FA81-047E35CBF101}" dt="2020-08-27T20:01:37.540" v="168" actId="20577"/>
          <ac:spMkLst>
            <pc:docMk/>
            <pc:sldMk cId="1469563992" sldId="257"/>
            <ac:spMk id="6" creationId="{3F85D027-28BC-F743-B475-D3AF731566C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8E21-48C9-3A4E-A26D-4FEDEAD23952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2225-01FF-E247-AFAD-4506FFC5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5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8E21-48C9-3A4E-A26D-4FEDEAD23952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2225-01FF-E247-AFAD-4506FFC5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091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8E21-48C9-3A4E-A26D-4FEDEAD23952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2225-01FF-E247-AFAD-4506FFC5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997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8E21-48C9-3A4E-A26D-4FEDEAD23952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2225-01FF-E247-AFAD-4506FFC5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30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8E21-48C9-3A4E-A26D-4FEDEAD23952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2225-01FF-E247-AFAD-4506FFC5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49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8E21-48C9-3A4E-A26D-4FEDEAD23952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2225-01FF-E247-AFAD-4506FFC5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90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8E21-48C9-3A4E-A26D-4FEDEAD23952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2225-01FF-E247-AFAD-4506FFC5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34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8E21-48C9-3A4E-A26D-4FEDEAD23952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2225-01FF-E247-AFAD-4506FFC5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28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8E21-48C9-3A4E-A26D-4FEDEAD23952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2225-01FF-E247-AFAD-4506FFC5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889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8E21-48C9-3A4E-A26D-4FEDEAD23952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2225-01FF-E247-AFAD-4506FFC5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59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8E21-48C9-3A4E-A26D-4FEDEAD23952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92225-01FF-E247-AFAD-4506FFC5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49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A8E21-48C9-3A4E-A26D-4FEDEAD23952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92225-01FF-E247-AFAD-4506FFC51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692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B11386-1FC1-C44F-96B8-D8A02718EAD2}"/>
              </a:ext>
            </a:extLst>
          </p:cNvPr>
          <p:cNvSpPr/>
          <p:nvPr/>
        </p:nvSpPr>
        <p:spPr>
          <a:xfrm>
            <a:off x="89645" y="48706"/>
            <a:ext cx="6705600" cy="898263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86F2E2-21BA-694F-88F7-9D1D72A323C6}"/>
              </a:ext>
            </a:extLst>
          </p:cNvPr>
          <p:cNvSpPr txBox="1"/>
          <p:nvPr/>
        </p:nvSpPr>
        <p:spPr>
          <a:xfrm>
            <a:off x="1546787" y="0"/>
            <a:ext cx="5057795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600" dirty="0">
              <a:solidFill>
                <a:srgbClr val="00B050"/>
              </a:solidFill>
              <a:latin typeface="KG Blank Space Solid" panose="02000000000000000000" pitchFamily="2" charset="77"/>
            </a:endParaRPr>
          </a:p>
          <a:p>
            <a:pPr algn="ctr"/>
            <a:r>
              <a:rPr lang="en-US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ea typeface="MingLiU" panose="020B0604030504040204" pitchFamily="49" charset="-120"/>
              </a:rPr>
              <a:t>Olympic View Preschool </a:t>
            </a:r>
          </a:p>
          <a:p>
            <a:pPr algn="ctr"/>
            <a:r>
              <a:rPr lang="en-US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ea typeface="MingLiU" panose="020B0604030504040204" pitchFamily="49" charset="-120"/>
              </a:rPr>
              <a:t>Distance Learning Schedule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85D027-28BC-F743-B475-D3AF731566C2}"/>
              </a:ext>
            </a:extLst>
          </p:cNvPr>
          <p:cNvSpPr txBox="1"/>
          <p:nvPr/>
        </p:nvSpPr>
        <p:spPr>
          <a:xfrm>
            <a:off x="411709" y="1699542"/>
            <a:ext cx="5784375" cy="65248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Bahnschrift SemiBold"/>
              </a:rPr>
              <a:t>8:00 – 9:00  Lesson Plan and Communication (synchronous)</a:t>
            </a:r>
          </a:p>
          <a:p>
            <a:pPr marL="1841500" indent="109220">
              <a:buFont typeface="Arial" panose="020B0604020202020204" pitchFamily="34" charset="0"/>
              <a:buChar char="•"/>
            </a:pPr>
            <a:r>
              <a:rPr lang="en-US" dirty="0">
                <a:latin typeface="Bahnschrift SemiBold" panose="020B0502040204020203" pitchFamily="34" charset="0"/>
              </a:rPr>
              <a:t>Recorded videos</a:t>
            </a:r>
          </a:p>
          <a:p>
            <a:pPr marL="1841500" indent="109220">
              <a:buFont typeface="Arial" panose="020B0604020202020204" pitchFamily="34" charset="0"/>
              <a:buChar char="•"/>
            </a:pPr>
            <a:r>
              <a:rPr lang="en-US" dirty="0">
                <a:latin typeface="Bahnschrift SemiBold" panose="020B0502040204020203" pitchFamily="34" charset="0"/>
              </a:rPr>
              <a:t>Parent connections</a:t>
            </a:r>
          </a:p>
          <a:p>
            <a:pPr marL="1841500" indent="109220">
              <a:buFont typeface="Arial" panose="020B0604020202020204" pitchFamily="34" charset="0"/>
              <a:buChar char="•"/>
            </a:pPr>
            <a:r>
              <a:rPr lang="en-US" dirty="0">
                <a:latin typeface="Bahnschrift SemiBold" panose="020B0502040204020203" pitchFamily="34" charset="0"/>
              </a:rPr>
              <a:t>Small Groups</a:t>
            </a:r>
          </a:p>
          <a:p>
            <a:pPr marL="1841500" indent="109220">
              <a:buFont typeface="Arial" panose="020B0604020202020204" pitchFamily="34" charset="0"/>
              <a:buChar char="•"/>
            </a:pPr>
            <a:r>
              <a:rPr lang="en-US" dirty="0">
                <a:latin typeface="Bahnschrift SemiBold" panose="020B0502040204020203" pitchFamily="34" charset="0"/>
              </a:rPr>
              <a:t>ASQ mini conferences &amp; DRDP work</a:t>
            </a:r>
          </a:p>
          <a:p>
            <a:pPr marL="1841500" indent="-1826895"/>
            <a:endParaRPr lang="en-US" dirty="0">
              <a:solidFill>
                <a:srgbClr val="0070C0"/>
              </a:solidFill>
              <a:latin typeface="Bahnschrift SemiBold" panose="020B0502040204020203" pitchFamily="34" charset="0"/>
            </a:endParaRPr>
          </a:p>
          <a:p>
            <a:pPr marL="1841500" indent="-1826895"/>
            <a:r>
              <a:rPr lang="en-US" b="1" dirty="0">
                <a:solidFill>
                  <a:srgbClr val="FF0000"/>
                </a:solidFill>
                <a:latin typeface="Bahnschrift SemiBold"/>
              </a:rPr>
              <a:t>9:00 – 10:00   Live Class (synchronous)</a:t>
            </a:r>
          </a:p>
          <a:p>
            <a:pPr marL="1841500" indent="47625">
              <a:buFont typeface="Arial" panose="020B0604020202020204" pitchFamily="34" charset="0"/>
              <a:buChar char="•"/>
            </a:pPr>
            <a:r>
              <a:rPr lang="en-US" dirty="0">
                <a:latin typeface="Bahnschrift SemiBold" panose="020B0502040204020203" pitchFamily="34" charset="0"/>
              </a:rPr>
              <a:t>15 min. Song &amp; Large Group</a:t>
            </a:r>
          </a:p>
          <a:p>
            <a:pPr marL="1841500" indent="47625">
              <a:buFont typeface="Arial" panose="020B0604020202020204" pitchFamily="34" charset="0"/>
              <a:buChar char="•"/>
            </a:pPr>
            <a:r>
              <a:rPr lang="en-US" dirty="0">
                <a:latin typeface="Bahnschrift SemiBold" panose="020B0502040204020203" pitchFamily="34" charset="0"/>
              </a:rPr>
              <a:t>5 min. Music &amp; Movement</a:t>
            </a:r>
          </a:p>
          <a:p>
            <a:pPr marL="1841500" indent="47625">
              <a:buFont typeface="Arial" panose="020B0604020202020204" pitchFamily="34" charset="0"/>
              <a:buChar char="•"/>
            </a:pPr>
            <a:r>
              <a:rPr lang="en-US" dirty="0">
                <a:latin typeface="Bahnschrift SemiBold" panose="020B0502040204020203" pitchFamily="34" charset="0"/>
              </a:rPr>
              <a:t>15 min. Recess break</a:t>
            </a:r>
          </a:p>
          <a:p>
            <a:pPr marL="1841500" indent="47625">
              <a:buFont typeface="Arial" panose="020B0604020202020204" pitchFamily="34" charset="0"/>
              <a:buChar char="•"/>
            </a:pPr>
            <a:r>
              <a:rPr lang="en-US" dirty="0">
                <a:latin typeface="Bahnschrift SemiBold" panose="020B0502040204020203" pitchFamily="34" charset="0"/>
              </a:rPr>
              <a:t>5 min. Large Group</a:t>
            </a:r>
          </a:p>
          <a:p>
            <a:pPr marL="1841500" indent="47625">
              <a:buFont typeface="Arial" panose="020B0604020202020204" pitchFamily="34" charset="0"/>
              <a:buChar char="•"/>
            </a:pPr>
            <a:r>
              <a:rPr lang="en-US" dirty="0">
                <a:latin typeface="Bahnschrift SemiBold" panose="020B0502040204020203" pitchFamily="34" charset="0"/>
              </a:rPr>
              <a:t>10 min. Breakout (Small groups)</a:t>
            </a:r>
          </a:p>
          <a:p>
            <a:pPr marL="1841500" indent="47625">
              <a:buFont typeface="Arial" panose="020B0604020202020204" pitchFamily="34" charset="0"/>
              <a:buChar char="•"/>
            </a:pPr>
            <a:r>
              <a:rPr lang="en-US" dirty="0">
                <a:latin typeface="Bahnschrift SemiBold" panose="020B0502040204020203" pitchFamily="34" charset="0"/>
              </a:rPr>
              <a:t>10 min. Regroup &amp; Goodbye song</a:t>
            </a:r>
          </a:p>
          <a:p>
            <a:pPr marL="1841500" indent="47625">
              <a:buFont typeface="Arial" panose="020B0604020202020204" pitchFamily="34" charset="0"/>
              <a:buChar char="•"/>
            </a:pPr>
            <a:r>
              <a:rPr lang="en-US" dirty="0">
                <a:latin typeface="Bahnschrift SemiBold" panose="020B0502040204020203" pitchFamily="34" charset="0"/>
              </a:rPr>
              <a:t>5 min. Checking in with parents</a:t>
            </a:r>
          </a:p>
          <a:p>
            <a:endParaRPr lang="en-US" dirty="0">
              <a:latin typeface="Bahnschrift SemiBold" panose="020B0502040204020203" pitchFamily="34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Bahnschrift SemiBold"/>
              </a:rPr>
              <a:t>10:00 – 11:00 After Class Synchronous</a:t>
            </a:r>
            <a:endParaRPr lang="en-US" b="1" dirty="0">
              <a:solidFill>
                <a:srgbClr val="FF0000"/>
              </a:solidFill>
              <a:latin typeface="Bahnschrift SemiBold" panose="020B0502040204020203" pitchFamily="34" charset="0"/>
            </a:endParaRPr>
          </a:p>
          <a:p>
            <a:pPr marL="1841500" indent="109220">
              <a:buFont typeface="Arial" panose="020B0604020202020204" pitchFamily="34" charset="0"/>
              <a:buChar char="•"/>
            </a:pPr>
            <a:r>
              <a:rPr lang="en-US" dirty="0">
                <a:latin typeface="Bahnschrift SemiBold"/>
              </a:rPr>
              <a:t>Check Ins with families </a:t>
            </a:r>
            <a:endParaRPr lang="en-US" dirty="0">
              <a:latin typeface="Bahnschrift SemiBold" panose="020B0502040204020203" pitchFamily="34" charset="0"/>
            </a:endParaRPr>
          </a:p>
          <a:p>
            <a:pPr marL="1841500" indent="109220">
              <a:buFont typeface="Arial" panose="020B0604020202020204" pitchFamily="34" charset="0"/>
              <a:buChar char="•"/>
            </a:pPr>
            <a:r>
              <a:rPr lang="en-US" dirty="0">
                <a:latin typeface="Bahnschrift SemiBold" panose="020B0502040204020203" pitchFamily="34" charset="0"/>
              </a:rPr>
              <a:t>Parent communication</a:t>
            </a:r>
          </a:p>
          <a:p>
            <a:pPr marL="1841500" indent="109220">
              <a:buFont typeface="Arial" panose="020B0604020202020204" pitchFamily="34" charset="0"/>
              <a:buChar char="•"/>
            </a:pPr>
            <a:r>
              <a:rPr lang="en-US" dirty="0">
                <a:latin typeface="Bahnschrift SemiBold"/>
              </a:rPr>
              <a:t>Read Aloud </a:t>
            </a:r>
            <a:endParaRPr lang="en-US" dirty="0">
              <a:latin typeface="Bahnschrift SemiBold" panose="020B0502040204020203" pitchFamily="34" charset="0"/>
            </a:endParaRPr>
          </a:p>
          <a:p>
            <a:pPr marL="1841500" indent="109220">
              <a:buFont typeface="Arial" panose="020B0604020202020204" pitchFamily="34" charset="0"/>
              <a:buChar char="•"/>
            </a:pPr>
            <a:r>
              <a:rPr lang="en-US" dirty="0">
                <a:latin typeface="Bahnschrift SemiBold" panose="020B0502040204020203" pitchFamily="34" charset="0"/>
              </a:rPr>
              <a:t>Small Groups</a:t>
            </a:r>
          </a:p>
          <a:p>
            <a:pPr marL="1841500"/>
            <a:endParaRPr lang="en-US">
              <a:latin typeface="Bahnschrift SemiBold" panose="020B0502040204020203" pitchFamily="34" charset="0"/>
            </a:endParaRPr>
          </a:p>
          <a:p>
            <a:pPr marL="1841500"/>
            <a:endParaRPr lang="en-US" sz="2000" dirty="0">
              <a:latin typeface="Bembo" panose="020B0604020202020204" pitchFamily="18" charset="0"/>
            </a:endParaRPr>
          </a:p>
          <a:p>
            <a:pPr marL="1841500"/>
            <a:endParaRPr lang="en-US" sz="2000" dirty="0">
              <a:latin typeface="Bembo" panose="020B0604020202020204" pitchFamily="18" charset="0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C2BA286-7247-47A4-AAD6-9C4EC9704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88" y="281161"/>
            <a:ext cx="1107140" cy="1083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804CBD-5F28-4EF4-ACA4-396F5F16E94E}"/>
              </a:ext>
            </a:extLst>
          </p:cNvPr>
          <p:cNvSpPr txBox="1"/>
          <p:nvPr/>
        </p:nvSpPr>
        <p:spPr>
          <a:xfrm>
            <a:off x="3883155" y="8554341"/>
            <a:ext cx="29120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Bembo" panose="02020502050201020203" pitchFamily="18" charset="0"/>
              </a:rPr>
              <a:t>Mrs. Ana &amp; Mrs. Ortiz</a:t>
            </a:r>
          </a:p>
          <a:p>
            <a:endParaRPr lang="en-US" sz="2000" b="1" dirty="0"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88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B11386-1FC1-C44F-96B8-D8A02718EAD2}"/>
              </a:ext>
            </a:extLst>
          </p:cNvPr>
          <p:cNvSpPr/>
          <p:nvPr/>
        </p:nvSpPr>
        <p:spPr>
          <a:xfrm>
            <a:off x="89645" y="48706"/>
            <a:ext cx="6705600" cy="898263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86F2E2-21BA-694F-88F7-9D1D72A323C6}"/>
              </a:ext>
            </a:extLst>
          </p:cNvPr>
          <p:cNvSpPr txBox="1"/>
          <p:nvPr/>
        </p:nvSpPr>
        <p:spPr>
          <a:xfrm>
            <a:off x="1546787" y="0"/>
            <a:ext cx="5057795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600" dirty="0">
              <a:solidFill>
                <a:srgbClr val="00B050"/>
              </a:solidFill>
              <a:latin typeface="KG Blank Space Solid" panose="02000000000000000000" pitchFamily="2" charset="77"/>
            </a:endParaRPr>
          </a:p>
          <a:p>
            <a:pPr algn="ctr"/>
            <a:r>
              <a:rPr lang="en-US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ea typeface="MingLiU" panose="020B0604030504040204" pitchFamily="49" charset="-120"/>
              </a:rPr>
              <a:t>Olympic View Preschool </a:t>
            </a:r>
          </a:p>
          <a:p>
            <a:pPr algn="ctr"/>
            <a:r>
              <a:rPr lang="en-US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ea typeface="MingLiU" panose="020B0604030504040204" pitchFamily="49" charset="-120"/>
              </a:rPr>
              <a:t>Distance Learning Schedule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85D027-28BC-F743-B475-D3AF731566C2}"/>
              </a:ext>
            </a:extLst>
          </p:cNvPr>
          <p:cNvSpPr txBox="1"/>
          <p:nvPr/>
        </p:nvSpPr>
        <p:spPr>
          <a:xfrm>
            <a:off x="294363" y="1734641"/>
            <a:ext cx="5791198" cy="68018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10:00 – 11:00  Lesson Plan and Communication (synchronous)</a:t>
            </a:r>
            <a:endParaRPr lang="en-US" dirty="0">
              <a:ea typeface="+mn-lt"/>
              <a:cs typeface="+mn-lt"/>
            </a:endParaRPr>
          </a:p>
          <a:p>
            <a:pPr marL="1841500" indent="109220">
              <a:buFont typeface="Arial,Sans-Serif"/>
              <a:buChar char="•"/>
            </a:pPr>
            <a:r>
              <a:rPr lang="en-US" dirty="0">
                <a:ea typeface="+mn-lt"/>
                <a:cs typeface="+mn-lt"/>
              </a:rPr>
              <a:t>Recorded videos</a:t>
            </a:r>
          </a:p>
          <a:p>
            <a:pPr marL="1841500" indent="109220">
              <a:buFont typeface="Arial,Sans-Serif"/>
              <a:buChar char="•"/>
            </a:pPr>
            <a:r>
              <a:rPr lang="en-US" dirty="0">
                <a:ea typeface="+mn-lt"/>
                <a:cs typeface="+mn-lt"/>
              </a:rPr>
              <a:t>Parent connections</a:t>
            </a:r>
          </a:p>
          <a:p>
            <a:pPr marL="1841500" indent="109220">
              <a:buFont typeface="Arial,Sans-Serif"/>
              <a:buChar char="•"/>
            </a:pPr>
            <a:r>
              <a:rPr lang="en-US" dirty="0">
                <a:ea typeface="+mn-lt"/>
                <a:cs typeface="+mn-lt"/>
              </a:rPr>
              <a:t>Small Groups</a:t>
            </a:r>
          </a:p>
          <a:p>
            <a:pPr marL="1841500" indent="109220">
              <a:buFont typeface="Arial,Sans-Serif"/>
              <a:buChar char="•"/>
            </a:pPr>
            <a:r>
              <a:rPr lang="en-US" dirty="0">
                <a:ea typeface="+mn-lt"/>
                <a:cs typeface="+mn-lt"/>
              </a:rPr>
              <a:t>ASQ mini conferences &amp; DRDP work</a:t>
            </a:r>
          </a:p>
          <a:p>
            <a:pPr marL="1841500" indent="-1826895"/>
            <a:endParaRPr lang="en-US" dirty="0">
              <a:ea typeface="+mn-lt"/>
              <a:cs typeface="+mn-lt"/>
            </a:endParaRPr>
          </a:p>
          <a:p>
            <a:pPr marL="1841500" indent="-1826895"/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11:00 – 12:00   Live Class (synchronous)</a:t>
            </a:r>
            <a:endParaRPr lang="en-US" dirty="0">
              <a:ea typeface="+mn-lt"/>
              <a:cs typeface="+mn-lt"/>
            </a:endParaRPr>
          </a:p>
          <a:p>
            <a:pPr marL="1841500" indent="47625">
              <a:buFont typeface="Arial,Sans-Serif"/>
              <a:buChar char="•"/>
            </a:pPr>
            <a:r>
              <a:rPr lang="en-US" dirty="0">
                <a:ea typeface="+mn-lt"/>
                <a:cs typeface="+mn-lt"/>
              </a:rPr>
              <a:t>15 min. Song &amp; Large Group</a:t>
            </a:r>
          </a:p>
          <a:p>
            <a:pPr marL="1841500" indent="47625">
              <a:buFont typeface="Arial,Sans-Serif"/>
              <a:buChar char="•"/>
            </a:pPr>
            <a:r>
              <a:rPr lang="en-US" dirty="0">
                <a:ea typeface="+mn-lt"/>
                <a:cs typeface="+mn-lt"/>
              </a:rPr>
              <a:t>5 min. Music &amp; Movement</a:t>
            </a:r>
          </a:p>
          <a:p>
            <a:pPr marL="1841500" indent="47625">
              <a:buFont typeface="Arial,Sans-Serif"/>
              <a:buChar char="•"/>
            </a:pPr>
            <a:r>
              <a:rPr lang="en-US" dirty="0">
                <a:ea typeface="+mn-lt"/>
                <a:cs typeface="+mn-lt"/>
              </a:rPr>
              <a:t>15 min. Recess break</a:t>
            </a:r>
          </a:p>
          <a:p>
            <a:pPr marL="1841500" indent="47625">
              <a:buFont typeface="Arial,Sans-Serif"/>
              <a:buChar char="•"/>
            </a:pPr>
            <a:r>
              <a:rPr lang="en-US" dirty="0">
                <a:ea typeface="+mn-lt"/>
                <a:cs typeface="+mn-lt"/>
              </a:rPr>
              <a:t>5 min. Large Group</a:t>
            </a:r>
          </a:p>
          <a:p>
            <a:pPr marL="1841500" indent="47625">
              <a:buFont typeface="Arial,Sans-Serif"/>
              <a:buChar char="•"/>
            </a:pPr>
            <a:r>
              <a:rPr lang="en-US" dirty="0">
                <a:ea typeface="+mn-lt"/>
                <a:cs typeface="+mn-lt"/>
              </a:rPr>
              <a:t>10 min. Breakout (Small groups)</a:t>
            </a:r>
          </a:p>
          <a:p>
            <a:pPr marL="1841500" indent="47625">
              <a:buFont typeface="Arial,Sans-Serif"/>
              <a:buChar char="•"/>
            </a:pPr>
            <a:r>
              <a:rPr lang="en-US" dirty="0">
                <a:ea typeface="+mn-lt"/>
                <a:cs typeface="+mn-lt"/>
              </a:rPr>
              <a:t>10 min. Regroup &amp; Goodbye song</a:t>
            </a:r>
          </a:p>
          <a:p>
            <a:pPr marL="1841500" indent="47625">
              <a:buFont typeface="Arial,Sans-Serif"/>
              <a:buChar char="•"/>
            </a:pPr>
            <a:r>
              <a:rPr lang="en-US" dirty="0">
                <a:ea typeface="+mn-lt"/>
                <a:cs typeface="+mn-lt"/>
              </a:rPr>
              <a:t>5 min. Checking in with parents</a:t>
            </a:r>
          </a:p>
          <a:p>
            <a:endParaRPr lang="en-US" dirty="0">
              <a:ea typeface="+mn-lt"/>
              <a:cs typeface="+mn-lt"/>
            </a:endParaRPr>
          </a:p>
          <a:p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12:00 – 1:00 After Class Synchronous</a:t>
            </a:r>
            <a:endParaRPr lang="en-US" dirty="0">
              <a:ea typeface="+mn-lt"/>
              <a:cs typeface="+mn-lt"/>
            </a:endParaRPr>
          </a:p>
          <a:p>
            <a:pPr marL="1841500" indent="109220">
              <a:buFont typeface="Arial,Sans-Serif"/>
              <a:buChar char="•"/>
            </a:pPr>
            <a:r>
              <a:rPr lang="en-US" dirty="0">
                <a:ea typeface="+mn-lt"/>
                <a:cs typeface="+mn-lt"/>
              </a:rPr>
              <a:t>Check Ins with families </a:t>
            </a:r>
          </a:p>
          <a:p>
            <a:pPr marL="1841500" indent="109220">
              <a:buFont typeface="Arial,Sans-Serif"/>
              <a:buChar char="•"/>
            </a:pPr>
            <a:r>
              <a:rPr lang="en-US" dirty="0">
                <a:ea typeface="+mn-lt"/>
                <a:cs typeface="+mn-lt"/>
              </a:rPr>
              <a:t>Parent communication</a:t>
            </a:r>
          </a:p>
          <a:p>
            <a:pPr marL="1841500" indent="109220">
              <a:buFont typeface="Arial,Sans-Serif"/>
              <a:buChar char="•"/>
            </a:pPr>
            <a:r>
              <a:rPr lang="en-US" dirty="0">
                <a:ea typeface="+mn-lt"/>
                <a:cs typeface="+mn-lt"/>
              </a:rPr>
              <a:t>Read Aloud </a:t>
            </a:r>
          </a:p>
          <a:p>
            <a:pPr marL="1841500" indent="109220">
              <a:buFont typeface="Arial,Sans-Serif"/>
              <a:buChar char="•"/>
            </a:pPr>
            <a:r>
              <a:rPr lang="en-US" dirty="0">
                <a:ea typeface="+mn-lt"/>
                <a:cs typeface="+mn-lt"/>
              </a:rPr>
              <a:t>Small Groups</a:t>
            </a:r>
          </a:p>
          <a:p>
            <a:pPr marL="1841500"/>
            <a:endParaRPr lang="en-US" dirty="0">
              <a:latin typeface="Bahnschrift SemiBold"/>
            </a:endParaRPr>
          </a:p>
          <a:p>
            <a:pPr marL="1841500"/>
            <a:endParaRPr lang="en-US" sz="2000" dirty="0">
              <a:latin typeface="Bembo" panose="020B0604020202020204" pitchFamily="18" charset="0"/>
            </a:endParaRPr>
          </a:p>
          <a:p>
            <a:pPr marL="1841500"/>
            <a:endParaRPr lang="en-US" sz="2000" dirty="0">
              <a:latin typeface="Bembo" panose="020B0604020202020204" pitchFamily="18" charset="0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C2BA286-7247-47A4-AAD6-9C4EC9704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88" y="281161"/>
            <a:ext cx="1107140" cy="1083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804CBD-5F28-4EF4-ACA4-396F5F16E94E}"/>
              </a:ext>
            </a:extLst>
          </p:cNvPr>
          <p:cNvSpPr txBox="1"/>
          <p:nvPr/>
        </p:nvSpPr>
        <p:spPr>
          <a:xfrm>
            <a:off x="3945910" y="8560513"/>
            <a:ext cx="29120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Bembo" panose="02020502050201020203" pitchFamily="18" charset="0"/>
              </a:rPr>
              <a:t>Mrs. Ana &amp; Mrs. Ortiz</a:t>
            </a:r>
          </a:p>
          <a:p>
            <a:endParaRPr lang="en-US" sz="2000" b="1" dirty="0">
              <a:latin typeface="Bembo" panose="02020502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563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223</Words>
  <Application>Microsoft Office PowerPoint</Application>
  <PresentationFormat>Letter Paper (8.5x11 in)</PresentationFormat>
  <Paragraphs>50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Algerian</vt:lpstr>
      <vt:lpstr>Arial</vt:lpstr>
      <vt:lpstr>Arial,Sans-Serif</vt:lpstr>
      <vt:lpstr>Bahnschrift SemiBold</vt:lpstr>
      <vt:lpstr>Bembo</vt:lpstr>
      <vt:lpstr>Calibri</vt:lpstr>
      <vt:lpstr>Calibri Light</vt:lpstr>
      <vt:lpstr>KG Blank Space Solid</vt:lpstr>
      <vt:lpstr>MingLiU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Janice Galarza</dc:creator>
  <cp:lastModifiedBy>Lines, Lisa</cp:lastModifiedBy>
  <cp:revision>48</cp:revision>
  <dcterms:created xsi:type="dcterms:W3CDTF">2020-08-10T18:03:09Z</dcterms:created>
  <dcterms:modified xsi:type="dcterms:W3CDTF">2020-08-30T19:58:21Z</dcterms:modified>
</cp:coreProperties>
</file>